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1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28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60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99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40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857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7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6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15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485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86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27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9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7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845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6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07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D9DB19-A500-4D1B-85D3-5CBA0FCEB0CD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B5DF5C-964D-479E-B839-B2001AFCCE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8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66A7-CFA3-4447-8E1F-70166B146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11669" y="2314343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IR Spectroscopy</a:t>
            </a:r>
            <a:br>
              <a:rPr lang="en-IN" b="1" dirty="0">
                <a:solidFill>
                  <a:schemeClr val="tx1"/>
                </a:solidFill>
              </a:rPr>
            </a:br>
            <a:r>
              <a:rPr lang="en-IN" sz="2700" b="1" dirty="0">
                <a:solidFill>
                  <a:schemeClr val="tx1"/>
                </a:solidFill>
              </a:rPr>
              <a:t>Part – 3</a:t>
            </a:r>
            <a:br>
              <a:rPr lang="en-IN" sz="2700" b="1" dirty="0">
                <a:solidFill>
                  <a:schemeClr val="tx1"/>
                </a:solidFill>
              </a:rPr>
            </a:br>
            <a:r>
              <a:rPr lang="en-IN" sz="2700" b="1" dirty="0">
                <a:solidFill>
                  <a:schemeClr val="tx1"/>
                </a:solidFill>
              </a:rPr>
              <a:t>Analytical chemistry</a:t>
            </a:r>
            <a:br>
              <a:rPr lang="en-IN" sz="2700" b="1" dirty="0">
                <a:solidFill>
                  <a:schemeClr val="tx1"/>
                </a:solidFill>
              </a:rPr>
            </a:br>
            <a:r>
              <a:rPr lang="en-IN" sz="2700" b="1" dirty="0">
                <a:solidFill>
                  <a:schemeClr val="tx1"/>
                </a:solidFill>
              </a:rPr>
              <a:t>III B.Sc, semester - 5, paper - 6</a:t>
            </a:r>
            <a:br>
              <a:rPr lang="en-IN" sz="2700" dirty="0">
                <a:solidFill>
                  <a:schemeClr val="tx1"/>
                </a:solidFill>
              </a:rPr>
            </a:br>
            <a:endParaRPr lang="en-IN" sz="27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29C04-439B-431C-82C3-D2FDF3029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932" y="3644345"/>
            <a:ext cx="6815669" cy="161676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2000" b="1" dirty="0"/>
              <a:t>Vijaya Lakshmi Sada </a:t>
            </a:r>
            <a:endParaRPr lang="en-IN" sz="2000" b="1" dirty="0"/>
          </a:p>
          <a:p>
            <a:r>
              <a:rPr lang="en-IN" sz="2000" b="1" dirty="0"/>
              <a:t>Guest faculty</a:t>
            </a:r>
          </a:p>
          <a:p>
            <a:r>
              <a:rPr lang="en-IN" sz="2000" b="1" dirty="0"/>
              <a:t>P.R. Govt. College (A), kakinada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874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2854-1688-4EC7-8E75-E239451D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/>
              <a:t>content</a:t>
            </a:r>
            <a:endParaRPr lang="en-IN" sz="6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98928-1DD1-449F-9A2C-6AAEDA85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3600" b="1" dirty="0"/>
              <a:t>Application of Infrared Spectroscopy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32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9E53-75EF-4894-9033-74081F2D0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99930"/>
            <a:ext cx="9601196" cy="1649895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Application of Infrared Spectroscopy:</a:t>
            </a:r>
            <a:br>
              <a:rPr lang="en-IN" b="1" dirty="0"/>
            </a:br>
            <a:r>
              <a:rPr lang="en-IN" dirty="0"/>
              <a:t> 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50C96-2A75-4310-84FB-32798641E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1. Identification of substance</a:t>
            </a:r>
          </a:p>
          <a:p>
            <a:r>
              <a:rPr lang="en-IN" dirty="0"/>
              <a:t>2. Determination of Molecular structure</a:t>
            </a:r>
          </a:p>
          <a:p>
            <a:r>
              <a:rPr lang="en-IN" dirty="0"/>
              <a:t>3. Detection of impurities.</a:t>
            </a:r>
          </a:p>
          <a:p>
            <a:r>
              <a:rPr lang="en-IN" dirty="0"/>
              <a:t>4. Isomerism in organic chemistry</a:t>
            </a:r>
          </a:p>
        </p:txBody>
      </p:sp>
    </p:spTree>
    <p:extLst>
      <p:ext uri="{BB962C8B-B14F-4D97-AF65-F5344CB8AC3E}">
        <p14:creationId xmlns:p14="http://schemas.microsoft.com/office/powerpoint/2010/main" val="101749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9528F-532A-4225-A533-7FD4814BB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Application of Infrared Spectroscopy:</a:t>
            </a:r>
            <a:br>
              <a:rPr lang="en-IN" b="1" dirty="0"/>
            </a:br>
            <a:r>
              <a:rPr lang="en-IN" dirty="0"/>
              <a:t> 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F9A44-D03D-4D56-B81C-2314974DF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5. Identification of functional groups</a:t>
            </a:r>
          </a:p>
          <a:p>
            <a:r>
              <a:rPr lang="en-IN" dirty="0"/>
              <a:t>6. Determination of purity</a:t>
            </a:r>
          </a:p>
          <a:p>
            <a:r>
              <a:rPr lang="en-IN" dirty="0"/>
              <a:t>7. Shape of symmetry of a molecule.</a:t>
            </a:r>
          </a:p>
          <a:p>
            <a:r>
              <a:rPr lang="en-IN" dirty="0"/>
              <a:t>8. Presence of water in a sample.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057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61AD8-3E25-486C-BF9B-23FD2307E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Application of Infrared Spectroscopy:</a:t>
            </a:r>
            <a:br>
              <a:rPr lang="en-IN" b="1" dirty="0"/>
            </a:br>
            <a:r>
              <a:rPr lang="en-IN" dirty="0"/>
              <a:t> 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1BD5B-D577-4FA6-87F9-3D94A0E5F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9. Measurement of paints and varnishes</a:t>
            </a:r>
          </a:p>
          <a:p>
            <a:r>
              <a:rPr lang="en-IN" dirty="0"/>
              <a:t>10. Protein characterization</a:t>
            </a:r>
          </a:p>
          <a:p>
            <a:r>
              <a:rPr lang="en-IN" dirty="0"/>
              <a:t>11. Nanoscale semiconductor analysis  </a:t>
            </a:r>
          </a:p>
          <a:p>
            <a:r>
              <a:rPr lang="en-IN" dirty="0"/>
              <a:t>12. Space exploration.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90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A0B6-D1DA-4A21-927C-AE5471937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Application of Infrared Spectroscopy:</a:t>
            </a:r>
            <a:br>
              <a:rPr lang="en-IN" b="1" dirty="0"/>
            </a:br>
            <a:r>
              <a:rPr lang="en-IN" dirty="0"/>
              <a:t> </a:t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CE4EF-27E5-44F9-A394-4A1CF820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13. Analysis of gaseous, liquid or solid samples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dirty="0"/>
              <a:t>14. Quantitative analysis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r>
              <a:rPr lang="en-IN" dirty="0"/>
              <a:t>15. To know about interaction among molecules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093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5668-5541-497D-B7A7-25603910CB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4209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174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Organic</vt:lpstr>
      <vt:lpstr>IR Spectroscopy Part – 3 Analytical chemistry III B.Sc, semester - 5, paper - 6 </vt:lpstr>
      <vt:lpstr>content</vt:lpstr>
      <vt:lpstr>Application of Infrared Spectroscopy:   </vt:lpstr>
      <vt:lpstr>Application of Infrared Spectroscopy:   </vt:lpstr>
      <vt:lpstr>Application of Infrared Spectroscopy:   </vt:lpstr>
      <vt:lpstr>Application of Infrared Spectroscopy:  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IR SPECTROSCOPY</dc:title>
  <dc:creator>SSK</dc:creator>
  <cp:lastModifiedBy>NAGA SUBRAHMANYESWARA SWAMI KARANAM</cp:lastModifiedBy>
  <cp:revision>5</cp:revision>
  <dcterms:created xsi:type="dcterms:W3CDTF">2020-07-30T06:41:51Z</dcterms:created>
  <dcterms:modified xsi:type="dcterms:W3CDTF">2020-08-24T08:28:15Z</dcterms:modified>
</cp:coreProperties>
</file>